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6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EB9B4-A8DC-48D4-9347-6921F3BCFA45}" type="datetimeFigureOut">
              <a:rPr lang="en-US" smtClean="0"/>
              <a:pPr/>
              <a:t>4/13/2016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F3185-EADA-448D-A3A4-CA86BAC438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EB9B4-A8DC-48D4-9347-6921F3BCFA45}" type="datetimeFigureOut">
              <a:rPr lang="en-US" smtClean="0"/>
              <a:pPr/>
              <a:t>4/13/2016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F3185-EADA-448D-A3A4-CA86BAC438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EB9B4-A8DC-48D4-9347-6921F3BCFA45}" type="datetimeFigureOut">
              <a:rPr lang="en-US" smtClean="0"/>
              <a:pPr/>
              <a:t>4/13/2016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F3185-EADA-448D-A3A4-CA86BAC438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EB9B4-A8DC-48D4-9347-6921F3BCFA45}" type="datetimeFigureOut">
              <a:rPr lang="en-US" smtClean="0"/>
              <a:pPr/>
              <a:t>4/13/2016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F3185-EADA-448D-A3A4-CA86BAC438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EB9B4-A8DC-48D4-9347-6921F3BCFA45}" type="datetimeFigureOut">
              <a:rPr lang="en-US" smtClean="0"/>
              <a:pPr/>
              <a:t>4/13/2016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F3185-EADA-448D-A3A4-CA86BAC438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EB9B4-A8DC-48D4-9347-6921F3BCFA45}" type="datetimeFigureOut">
              <a:rPr lang="en-US" smtClean="0"/>
              <a:pPr/>
              <a:t>4/13/2016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F3185-EADA-448D-A3A4-CA86BAC438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EB9B4-A8DC-48D4-9347-6921F3BCFA45}" type="datetimeFigureOut">
              <a:rPr lang="en-US" smtClean="0"/>
              <a:pPr/>
              <a:t>4/13/2016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F3185-EADA-448D-A3A4-CA86BAC438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EB9B4-A8DC-48D4-9347-6921F3BCFA45}" type="datetimeFigureOut">
              <a:rPr lang="en-US" smtClean="0"/>
              <a:pPr/>
              <a:t>4/13/2016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F3185-EADA-448D-A3A4-CA86BAC438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EB9B4-A8DC-48D4-9347-6921F3BCFA45}" type="datetimeFigureOut">
              <a:rPr lang="en-US" smtClean="0"/>
              <a:pPr/>
              <a:t>4/13/2016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F3185-EADA-448D-A3A4-CA86BAC438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EB9B4-A8DC-48D4-9347-6921F3BCFA45}" type="datetimeFigureOut">
              <a:rPr lang="en-US" smtClean="0"/>
              <a:pPr/>
              <a:t>4/13/2016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F3185-EADA-448D-A3A4-CA86BAC438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EB9B4-A8DC-48D4-9347-6921F3BCFA45}" type="datetimeFigureOut">
              <a:rPr lang="en-US" smtClean="0"/>
              <a:pPr/>
              <a:t>4/13/2016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F3185-EADA-448D-A3A4-CA86BAC438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3EB9B4-A8DC-48D4-9347-6921F3BCFA45}" type="datetimeFigureOut">
              <a:rPr lang="en-US" smtClean="0"/>
              <a:pPr/>
              <a:t>4/13/2016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4F3185-EADA-448D-A3A4-CA86BAC438F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04800" y="1143000"/>
          <a:ext cx="8229600" cy="438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1097280"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solidFill>
                            <a:sysClr val="windowText" lastClr="000000"/>
                          </a:solidFill>
                        </a:rPr>
                        <a:t>Suspenseful </a:t>
                      </a:r>
                      <a:r>
                        <a:rPr lang="en-US" sz="1400" b="1" dirty="0" smtClean="0">
                          <a:solidFill>
                            <a:sysClr val="windowText" lastClr="000000"/>
                          </a:solidFill>
                        </a:rPr>
                        <a:t>Summaries</a:t>
                      </a:r>
                    </a:p>
                    <a:p>
                      <a:pPr algn="r"/>
                      <a:r>
                        <a:rPr lang="en-US" sz="1200" b="0" dirty="0" smtClean="0">
                          <a:solidFill>
                            <a:sysClr val="windowText" lastClr="000000"/>
                          </a:solidFill>
                        </a:rPr>
                        <a:t>(6 points possible)</a:t>
                      </a:r>
                      <a:endParaRPr lang="en-US" sz="12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ysClr val="windowText" lastClr="000000"/>
                          </a:solidFill>
                        </a:rPr>
                        <a:t>Include </a:t>
                      </a:r>
                      <a:r>
                        <a:rPr lang="en-US" sz="1400" b="0" dirty="0" smtClean="0">
                          <a:solidFill>
                            <a:sysClr val="windowText" lastClr="000000"/>
                          </a:solidFill>
                        </a:rPr>
                        <a:t>the main problem</a:t>
                      </a:r>
                      <a:endParaRPr lang="en-US" sz="1400" b="0" dirty="0" smtClean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 smtClean="0">
                          <a:solidFill>
                            <a:sysClr val="windowText" lastClr="000000"/>
                          </a:solidFill>
                        </a:rPr>
                        <a:t>Use interesting</a:t>
                      </a:r>
                      <a:r>
                        <a:rPr lang="en-US" sz="1400" b="0" baseline="0" dirty="0" smtClean="0">
                          <a:solidFill>
                            <a:sysClr val="windowText" lastClr="000000"/>
                          </a:solidFill>
                        </a:rPr>
                        <a:t> details  and  words</a:t>
                      </a:r>
                    </a:p>
                    <a:p>
                      <a:endParaRPr lang="en-US" sz="14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ysClr val="windowText" lastClr="000000"/>
                          </a:solidFill>
                        </a:rPr>
                        <a:t>Make the reader want to read more. </a:t>
                      </a:r>
                      <a:endParaRPr lang="en-US" sz="14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97280"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solidFill>
                            <a:sysClr val="windowText" lastClr="000000"/>
                          </a:solidFill>
                        </a:rPr>
                        <a:t>Book</a:t>
                      </a:r>
                    </a:p>
                    <a:p>
                      <a:pPr algn="r"/>
                      <a:r>
                        <a:rPr lang="en-US" sz="1400" b="1" dirty="0" smtClean="0">
                          <a:solidFill>
                            <a:sysClr val="windowText" lastClr="000000"/>
                          </a:solidFill>
                        </a:rPr>
                        <a:t> Reviews</a:t>
                      </a:r>
                    </a:p>
                    <a:p>
                      <a:pPr algn="r"/>
                      <a:r>
                        <a:rPr lang="en-US" sz="1200" b="0" dirty="0" smtClean="0">
                          <a:solidFill>
                            <a:sysClr val="windowText" lastClr="000000"/>
                          </a:solidFill>
                        </a:rPr>
                        <a:t>(4</a:t>
                      </a:r>
                      <a:r>
                        <a:rPr lang="en-US" sz="1200" b="0" baseline="0" dirty="0" smtClean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en-US" sz="1200" b="0" dirty="0" smtClean="0">
                          <a:solidFill>
                            <a:sysClr val="windowText" lastClr="000000"/>
                          </a:solidFill>
                        </a:rPr>
                        <a:t>points possible)</a:t>
                      </a:r>
                      <a:endParaRPr lang="en-US" sz="1200" b="1" dirty="0" smtClean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 smtClean="0">
                          <a:solidFill>
                            <a:sysClr val="windowText" lastClr="000000"/>
                          </a:solidFill>
                        </a:rPr>
                        <a:t>Reasons </a:t>
                      </a:r>
                      <a:r>
                        <a:rPr lang="en-US" sz="1400" b="0" dirty="0" smtClean="0">
                          <a:solidFill>
                            <a:sysClr val="windowText" lastClr="000000"/>
                          </a:solidFill>
                        </a:rPr>
                        <a:t>why you should read the book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ysClr val="windowText" lastClr="000000"/>
                          </a:solidFill>
                        </a:rPr>
                        <a:t>Thoughts about the book</a:t>
                      </a:r>
                      <a:endParaRPr lang="en-US" sz="14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ysClr val="windowText" lastClr="000000"/>
                          </a:solidFill>
                        </a:rPr>
                        <a:t>Credit to the author</a:t>
                      </a:r>
                      <a:endParaRPr lang="en-US" sz="14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ysClr val="windowText" lastClr="000000"/>
                          </a:solidFill>
                        </a:rPr>
                        <a:t>Talk about the style of the book. </a:t>
                      </a:r>
                      <a:endParaRPr lang="en-US" sz="14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97280"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solidFill>
                            <a:sysClr val="windowText" lastClr="000000"/>
                          </a:solidFill>
                        </a:rPr>
                        <a:t>Title</a:t>
                      </a:r>
                      <a:r>
                        <a:rPr lang="en-US" sz="1400" b="1" baseline="0" dirty="0" smtClean="0">
                          <a:solidFill>
                            <a:sysClr val="windowText" lastClr="000000"/>
                          </a:solidFill>
                        </a:rPr>
                        <a:t> and </a:t>
                      </a:r>
                      <a:r>
                        <a:rPr lang="en-US" sz="1400" b="1" baseline="0" dirty="0" smtClean="0">
                          <a:solidFill>
                            <a:sysClr val="windowText" lastClr="000000"/>
                          </a:solidFill>
                        </a:rPr>
                        <a:t>author</a:t>
                      </a:r>
                    </a:p>
                    <a:p>
                      <a:pPr algn="r"/>
                      <a:r>
                        <a:rPr lang="en-US" sz="1200" b="0" dirty="0" smtClean="0">
                          <a:solidFill>
                            <a:sysClr val="windowText" lastClr="000000"/>
                          </a:solidFill>
                        </a:rPr>
                        <a:t>(2 points possible)</a:t>
                      </a:r>
                      <a:endParaRPr lang="en-US" sz="12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97280"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solidFill>
                            <a:sysClr val="windowText" lastClr="000000"/>
                          </a:solidFill>
                        </a:rPr>
                        <a:t>Images</a:t>
                      </a:r>
                    </a:p>
                    <a:p>
                      <a:pPr algn="r"/>
                      <a:r>
                        <a:rPr lang="en-US" sz="1200" b="0" dirty="0" smtClean="0">
                          <a:solidFill>
                            <a:sysClr val="windowText" lastClr="000000"/>
                          </a:solidFill>
                        </a:rPr>
                        <a:t>(2 points possible)</a:t>
                      </a:r>
                      <a:endParaRPr lang="en-US" sz="12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 smtClean="0">
                          <a:solidFill>
                            <a:sysClr val="windowText" lastClr="000000"/>
                          </a:solidFill>
                        </a:rPr>
                        <a:t>Scenery/Characters</a:t>
                      </a:r>
                    </a:p>
                    <a:p>
                      <a:r>
                        <a:rPr lang="en-US" sz="1400" b="0" dirty="0" smtClean="0">
                          <a:solidFill>
                            <a:sysClr val="windowText" lastClr="000000"/>
                          </a:solidFill>
                        </a:rPr>
                        <a:t>that relates to the book</a:t>
                      </a:r>
                      <a:endParaRPr lang="en-US" sz="14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ysClr val="windowText" lastClr="000000"/>
                          </a:solidFill>
                        </a:rPr>
                        <a:t>Book Cover</a:t>
                      </a:r>
                      <a:endParaRPr lang="en-US" sz="14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7648</TotalTime>
  <Words>77</Words>
  <Application>Microsoft Office PowerPoint</Application>
  <PresentationFormat>On-screen Show (4:3)</PresentationFormat>
  <Paragraphs>19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Rachel Bouwhuis</dc:creator>
  <cp:lastModifiedBy>Rachel Bouwhuis</cp:lastModifiedBy>
  <cp:revision>624</cp:revision>
  <dcterms:created xsi:type="dcterms:W3CDTF">2016-03-18T16:06:56Z</dcterms:created>
  <dcterms:modified xsi:type="dcterms:W3CDTF">2016-04-14T16:08:44Z</dcterms:modified>
</cp:coreProperties>
</file>